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121" autoAdjust="0"/>
  </p:normalViewPr>
  <p:slideViewPr>
    <p:cSldViewPr>
      <p:cViewPr varScale="1">
        <p:scale>
          <a:sx n="61" d="100"/>
          <a:sy n="61" d="100"/>
        </p:scale>
        <p:origin x="-24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6BCCF-4A4E-447B-99BF-8CEEF9E0C0EB}" type="datetimeFigureOut">
              <a:rPr lang="en-US" smtClean="0"/>
              <a:t>9/24/12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9181D-13CF-4B81-BA07-44AA4C945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33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all the</a:t>
            </a:r>
            <a:r>
              <a:rPr lang="en-US" baseline="0" dirty="0" smtClean="0"/>
              <a:t> students to answer</a:t>
            </a:r>
          </a:p>
          <a:p>
            <a:r>
              <a:rPr lang="en-US" baseline="0" dirty="0" smtClean="0"/>
              <a:t>What subjects </a:t>
            </a:r>
            <a:r>
              <a:rPr lang="en-US" baseline="0" dirty="0" err="1" smtClean="0"/>
              <a:t>thye</a:t>
            </a:r>
            <a:r>
              <a:rPr lang="en-US" baseline="0" dirty="0" smtClean="0"/>
              <a:t> were going to study</a:t>
            </a:r>
          </a:p>
          <a:p>
            <a:r>
              <a:rPr lang="en-US" baseline="0" dirty="0" smtClean="0"/>
              <a:t>Then why they want to go to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? </a:t>
            </a:r>
          </a:p>
          <a:p>
            <a:r>
              <a:rPr lang="en-US" baseline="0" dirty="0" smtClean="0"/>
              <a:t>What is education for?</a:t>
            </a:r>
          </a:p>
          <a:p>
            <a:r>
              <a:rPr lang="en-US" baseline="0" dirty="0" smtClean="0"/>
              <a:t>Use these reasons for the justification of their department!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9181D-13CF-4B81-BA07-44AA4C9454D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group of students is science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One group is </a:t>
            </a:r>
            <a:r>
              <a:rPr lang="en-US" baseline="0" dirty="0" err="1" smtClean="0"/>
              <a:t>maths</a:t>
            </a:r>
            <a:endParaRPr lang="en-US" baseline="0" dirty="0" smtClean="0"/>
          </a:p>
          <a:p>
            <a:r>
              <a:rPr lang="en-US" baseline="0" dirty="0" smtClean="0"/>
              <a:t>One group is Language A</a:t>
            </a:r>
          </a:p>
          <a:p>
            <a:r>
              <a:rPr lang="en-US" baseline="0" dirty="0" smtClean="0"/>
              <a:t>One group is Language B</a:t>
            </a:r>
          </a:p>
          <a:p>
            <a:r>
              <a:rPr lang="en-US" baseline="0" dirty="0" smtClean="0"/>
              <a:t>One group is Science – Natural Science, Medical</a:t>
            </a:r>
          </a:p>
          <a:p>
            <a:r>
              <a:rPr lang="en-US" baseline="0" dirty="0" smtClean="0"/>
              <a:t>One group is PE</a:t>
            </a:r>
          </a:p>
          <a:p>
            <a:r>
              <a:rPr lang="en-US" baseline="0" dirty="0" smtClean="0"/>
              <a:t>One group is Arts</a:t>
            </a:r>
          </a:p>
          <a:p>
            <a:r>
              <a:rPr lang="en-US" baseline="0" dirty="0" smtClean="0"/>
              <a:t>One group is Humanities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have to cut the budget guys, so someone has to take the hit.  Who’s it going to be?  Report back.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9181D-13CF-4B81-BA07-44AA4C9454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06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8A658-F25F-49AB-951D-FD162B9C9D91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</a:t>
            </a:r>
            <a:r>
              <a:rPr lang="en-US" smtClean="0"/>
              <a:t>education </a:t>
            </a:r>
            <a:r>
              <a:rPr lang="en-US" smtClean="0"/>
              <a:t>for?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dents on strike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585508" y="3505200"/>
            <a:ext cx="5885892" cy="4191000"/>
          </a:xfrm>
        </p:spPr>
      </p:pic>
      <p:pic>
        <p:nvPicPr>
          <p:cNvPr id="5" name="Picture 4" descr="students on strik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81000"/>
            <a:ext cx="5076788" cy="3305390"/>
          </a:xfrm>
          <a:prstGeom prst="rect">
            <a:avLst/>
          </a:prstGeom>
        </p:spPr>
      </p:pic>
      <p:pic>
        <p:nvPicPr>
          <p:cNvPr id="6" name="Picture 5" descr="students on strike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7329" y="3972143"/>
            <a:ext cx="4336671" cy="2885857"/>
          </a:xfrm>
          <a:prstGeom prst="rect">
            <a:avLst/>
          </a:prstGeom>
        </p:spPr>
      </p:pic>
      <p:pic>
        <p:nvPicPr>
          <p:cNvPr id="7" name="Picture 6" descr="students on strike3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86200" y="304800"/>
            <a:ext cx="5753100" cy="3221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art created?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</a:p>
          <a:p>
            <a:r>
              <a:rPr lang="en-US" dirty="0" smtClean="0"/>
              <a:t>Invention</a:t>
            </a:r>
          </a:p>
          <a:p>
            <a:endParaRPr lang="en-US" dirty="0"/>
          </a:p>
          <a:p>
            <a:r>
              <a:rPr lang="en-US" dirty="0" err="1" smtClean="0"/>
              <a:t>Lagemaat</a:t>
            </a:r>
            <a:r>
              <a:rPr lang="en-US" dirty="0" smtClean="0"/>
              <a:t> – page 352  (Darwin and </a:t>
            </a:r>
          </a:p>
        </p:txBody>
      </p:sp>
    </p:spTree>
    <p:extLst>
      <p:ext uri="{BB962C8B-B14F-4D97-AF65-F5344CB8AC3E}">
        <p14:creationId xmlns:p14="http://schemas.microsoft.com/office/powerpoint/2010/main" val="113742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123</Words>
  <Application>Microsoft Macintosh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What’s education for?</vt:lpstr>
      <vt:lpstr>PowerPoint Presentation</vt:lpstr>
      <vt:lpstr>How is art created?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education for</dc:title>
  <dc:creator>Valued Acer Customer</dc:creator>
  <cp:lastModifiedBy>Kimberly Schooley</cp:lastModifiedBy>
  <cp:revision>4</cp:revision>
  <dcterms:created xsi:type="dcterms:W3CDTF">2011-11-16T06:22:59Z</dcterms:created>
  <dcterms:modified xsi:type="dcterms:W3CDTF">2012-09-24T11:32:44Z</dcterms:modified>
</cp:coreProperties>
</file>